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7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70" r:id="rId12"/>
    <p:sldId id="271" r:id="rId13"/>
    <p:sldId id="272" r:id="rId14"/>
    <p:sldId id="273" r:id="rId15"/>
    <p:sldId id="274" r:id="rId16"/>
    <p:sldId id="275" r:id="rId17"/>
    <p:sldId id="268" r:id="rId18"/>
    <p:sldId id="262" r:id="rId19"/>
    <p:sldId id="269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B4902-0350-480D-BF5E-1A440BC1F809}" type="datetimeFigureOut">
              <a:rPr lang="ko-KR" altLang="en-US" smtClean="0"/>
              <a:t>2011-02-06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3942B-1550-47DF-B0EB-D6927301902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3942B-1550-47DF-B0EB-D69273019028}" type="slidenum">
              <a:rPr lang="ko-KR" altLang="en-US" smtClean="0"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2FD1A-B8E7-47B1-9C89-B437B9076A56}" type="datetimeFigureOut">
              <a:rPr lang="ko-KR" altLang="en-US" smtClean="0"/>
              <a:t>2011-02-05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3580-6849-4C64-B4E0-6BD7D36F5AA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2FD1A-B8E7-47B1-9C89-B437B9076A56}" type="datetimeFigureOut">
              <a:rPr lang="ko-KR" altLang="en-US" smtClean="0"/>
              <a:t>2011-02-06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3580-6849-4C64-B4E0-6BD7D36F5AA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2FD1A-B8E7-47B1-9C89-B437B9076A56}" type="datetimeFigureOut">
              <a:rPr lang="ko-KR" altLang="en-US" smtClean="0"/>
              <a:t>2011-02-06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3580-6849-4C64-B4E0-6BD7D36F5AA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2FD1A-B8E7-47B1-9C89-B437B9076A56}" type="datetimeFigureOut">
              <a:rPr lang="ko-KR" altLang="en-US" smtClean="0"/>
              <a:t>2011-02-06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3580-6849-4C64-B4E0-6BD7D36F5AA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2FD1A-B8E7-47B1-9C89-B437B9076A56}" type="datetimeFigureOut">
              <a:rPr lang="ko-KR" altLang="en-US" smtClean="0"/>
              <a:t>2011-02-06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3580-6849-4C64-B4E0-6BD7D36F5AA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2FD1A-B8E7-47B1-9C89-B437B9076A56}" type="datetimeFigureOut">
              <a:rPr lang="ko-KR" altLang="en-US" smtClean="0"/>
              <a:t>2011-02-06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3580-6849-4C64-B4E0-6BD7D36F5AA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2FD1A-B8E7-47B1-9C89-B437B9076A56}" type="datetimeFigureOut">
              <a:rPr lang="ko-KR" altLang="en-US" smtClean="0"/>
              <a:t>2011-02-06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3580-6849-4C64-B4E0-6BD7D36F5AA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2FD1A-B8E7-47B1-9C89-B437B9076A56}" type="datetimeFigureOut">
              <a:rPr lang="ko-KR" altLang="en-US" smtClean="0"/>
              <a:t>2011-02-06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3580-6849-4C64-B4E0-6BD7D36F5AA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2FD1A-B8E7-47B1-9C89-B437B9076A56}" type="datetimeFigureOut">
              <a:rPr lang="ko-KR" altLang="en-US" smtClean="0"/>
              <a:t>2011-02-06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3580-6849-4C64-B4E0-6BD7D36F5AA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2FD1A-B8E7-47B1-9C89-B437B9076A56}" type="datetimeFigureOut">
              <a:rPr lang="ko-KR" altLang="en-US" smtClean="0"/>
              <a:t>2011-02-06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3580-6849-4C64-B4E0-6BD7D36F5AA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2FD1A-B8E7-47B1-9C89-B437B9076A56}" type="datetimeFigureOut">
              <a:rPr lang="ko-KR" altLang="en-US" smtClean="0"/>
              <a:t>2011-02-06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3580-6849-4C64-B4E0-6BD7D36F5AA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2FD1A-B8E7-47B1-9C89-B437B9076A56}" type="datetimeFigureOut">
              <a:rPr lang="ko-KR" altLang="en-US" smtClean="0"/>
              <a:t>2011-02-05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93580-6849-4C64-B4E0-6BD7D36F5AA0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2011 </a:t>
            </a:r>
            <a:r>
              <a:rPr lang="ko-KR" altLang="en-US" dirty="0" smtClean="0"/>
              <a:t>아름다운 여행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메</a:t>
            </a:r>
            <a:r>
              <a:rPr lang="ko-KR" altLang="en-US" dirty="0" err="1"/>
              <a:t>솟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2011.2.6 </a:t>
            </a:r>
            <a:r>
              <a:rPr lang="ko-KR" altLang="en-US" dirty="0" smtClean="0"/>
              <a:t>준비모임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ko-KR" dirty="0"/>
              <a:t>태국</a:t>
            </a:r>
            <a:r>
              <a:rPr lang="en-US" altLang="ko-KR" dirty="0"/>
              <a:t>-</a:t>
            </a:r>
            <a:r>
              <a:rPr lang="ko-KR" altLang="ko-KR" dirty="0"/>
              <a:t>버마 국경의 버마 난민</a:t>
            </a:r>
            <a:r>
              <a:rPr lang="en-US" altLang="ko-KR" dirty="0"/>
              <a:t>, IDP, </a:t>
            </a:r>
            <a:r>
              <a:rPr lang="ko-KR" altLang="ko-KR" dirty="0"/>
              <a:t>이주노동자 이해하기</a:t>
            </a:r>
          </a:p>
          <a:p>
            <a:r>
              <a:rPr lang="en-US" altLang="ko-KR" dirty="0" smtClean="0"/>
              <a:t>2</a:t>
            </a:r>
            <a:r>
              <a:rPr lang="en-US" altLang="ko-KR" dirty="0"/>
              <a:t>. </a:t>
            </a:r>
            <a:r>
              <a:rPr lang="ko-KR" altLang="ko-KR" dirty="0" err="1"/>
              <a:t>난민촌</a:t>
            </a:r>
            <a:r>
              <a:rPr lang="ko-KR" altLang="ko-KR" dirty="0"/>
              <a:t> 및 국경 지역의 문화 및 생활상 이해하기</a:t>
            </a:r>
          </a:p>
          <a:p>
            <a:r>
              <a:rPr lang="en-US" altLang="ko-KR" dirty="0" smtClean="0"/>
              <a:t>3</a:t>
            </a:r>
            <a:r>
              <a:rPr lang="en-US" altLang="ko-KR" dirty="0"/>
              <a:t>. </a:t>
            </a:r>
            <a:r>
              <a:rPr lang="ko-KR" altLang="ko-KR" dirty="0"/>
              <a:t>카렌 교회 및 학교 사역 돌아보기</a:t>
            </a:r>
          </a:p>
          <a:p>
            <a:r>
              <a:rPr lang="en-US" altLang="ko-KR" dirty="0" smtClean="0"/>
              <a:t>4</a:t>
            </a:r>
            <a:r>
              <a:rPr lang="en-US" altLang="ko-KR" dirty="0"/>
              <a:t>. </a:t>
            </a:r>
            <a:r>
              <a:rPr lang="ko-KR" altLang="ko-KR" dirty="0"/>
              <a:t>재능 나눔과 협력</a:t>
            </a:r>
          </a:p>
          <a:p>
            <a:r>
              <a:rPr lang="en-US" altLang="ko-KR" dirty="0" smtClean="0"/>
              <a:t>5</a:t>
            </a:r>
            <a:r>
              <a:rPr lang="en-US" altLang="ko-KR" dirty="0"/>
              <a:t>. </a:t>
            </a:r>
            <a:r>
              <a:rPr lang="ko-KR" altLang="ko-KR" dirty="0"/>
              <a:t>참가자들 모두 선교의 자원이 되기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ko-KR" dirty="0" smtClean="0"/>
              <a:t>일시</a:t>
            </a:r>
            <a:r>
              <a:rPr lang="en-US" altLang="ko-KR" dirty="0" smtClean="0"/>
              <a:t>: </a:t>
            </a:r>
            <a:r>
              <a:rPr lang="en-US" altLang="ko-KR" dirty="0"/>
              <a:t>2011</a:t>
            </a:r>
            <a:r>
              <a:rPr lang="ko-KR" altLang="ko-KR" dirty="0"/>
              <a:t>년</a:t>
            </a:r>
            <a:r>
              <a:rPr lang="en-US" altLang="ko-KR" dirty="0"/>
              <a:t> </a:t>
            </a:r>
            <a:r>
              <a:rPr lang="en-US" altLang="ko-KR" dirty="0" smtClean="0"/>
              <a:t>2</a:t>
            </a:r>
            <a:r>
              <a:rPr lang="ko-KR" altLang="ko-KR" dirty="0" smtClean="0"/>
              <a:t>월</a:t>
            </a:r>
            <a:r>
              <a:rPr lang="en-US" altLang="ko-KR" dirty="0" smtClean="0"/>
              <a:t> 13</a:t>
            </a:r>
            <a:r>
              <a:rPr lang="ko-KR" altLang="ko-KR" dirty="0" smtClean="0"/>
              <a:t>일</a:t>
            </a:r>
            <a:r>
              <a:rPr lang="en-US" altLang="ko-KR" dirty="0" smtClean="0"/>
              <a:t> </a:t>
            </a:r>
            <a:r>
              <a:rPr lang="en-US" altLang="ko-KR" dirty="0"/>
              <a:t>~ </a:t>
            </a:r>
            <a:r>
              <a:rPr lang="en-US" altLang="ko-KR" dirty="0" smtClean="0"/>
              <a:t>2</a:t>
            </a:r>
            <a:r>
              <a:rPr lang="ko-KR" altLang="ko-KR" dirty="0" smtClean="0"/>
              <a:t>월</a:t>
            </a:r>
            <a:r>
              <a:rPr lang="en-US" altLang="ko-KR" dirty="0" smtClean="0"/>
              <a:t> 20</a:t>
            </a:r>
            <a:r>
              <a:rPr lang="ko-KR" altLang="ko-KR" dirty="0" smtClean="0"/>
              <a:t>일</a:t>
            </a:r>
            <a:endParaRPr lang="ko-KR" altLang="ko-KR" dirty="0"/>
          </a:p>
          <a:p>
            <a:r>
              <a:rPr lang="ko-KR" altLang="ko-KR" dirty="0" err="1" smtClean="0"/>
              <a:t>방문지</a:t>
            </a:r>
            <a:r>
              <a:rPr lang="en-US" altLang="ko-KR" dirty="0" smtClean="0"/>
              <a:t>:</a:t>
            </a:r>
            <a:r>
              <a:rPr lang="en-US" altLang="ko-KR" dirty="0"/>
              <a:t>	</a:t>
            </a:r>
            <a:r>
              <a:rPr lang="ko-KR" altLang="ko-KR" dirty="0"/>
              <a:t>태국 </a:t>
            </a:r>
            <a:r>
              <a:rPr lang="ko-KR" altLang="ko-KR" dirty="0" err="1"/>
              <a:t>치앙마이</a:t>
            </a:r>
            <a:r>
              <a:rPr lang="en-US" altLang="ko-KR" dirty="0"/>
              <a:t>, </a:t>
            </a:r>
            <a:r>
              <a:rPr lang="ko-KR" altLang="ko-KR" dirty="0"/>
              <a:t>딱 주의 태국</a:t>
            </a:r>
            <a:r>
              <a:rPr lang="en-US" altLang="ko-KR" dirty="0"/>
              <a:t>-</a:t>
            </a:r>
            <a:r>
              <a:rPr lang="ko-KR" altLang="ko-KR" dirty="0"/>
              <a:t>버마 국경</a:t>
            </a:r>
            <a:r>
              <a:rPr lang="en-US" altLang="ko-KR" dirty="0"/>
              <a:t>, </a:t>
            </a:r>
            <a:r>
              <a:rPr lang="ko-KR" altLang="ko-KR" dirty="0" err="1"/>
              <a:t>메솟</a:t>
            </a:r>
            <a:r>
              <a:rPr lang="ko-KR" altLang="ko-KR" dirty="0"/>
              <a:t> 지역</a:t>
            </a:r>
          </a:p>
          <a:p>
            <a:r>
              <a:rPr lang="ko-KR" altLang="ko-KR" dirty="0" smtClean="0"/>
              <a:t>방문자</a:t>
            </a:r>
            <a:r>
              <a:rPr lang="en-US" altLang="ko-KR" dirty="0" smtClean="0"/>
              <a:t>: </a:t>
            </a:r>
            <a:r>
              <a:rPr lang="ko-KR" altLang="ko-KR" dirty="0"/>
              <a:t>김영진</a:t>
            </a:r>
            <a:r>
              <a:rPr lang="en-US" altLang="ko-KR" dirty="0"/>
              <a:t>, </a:t>
            </a:r>
            <a:r>
              <a:rPr lang="ko-KR" altLang="ko-KR" dirty="0"/>
              <a:t>홍두호</a:t>
            </a:r>
            <a:r>
              <a:rPr lang="en-US" altLang="ko-KR" dirty="0"/>
              <a:t>, </a:t>
            </a:r>
            <a:r>
              <a:rPr lang="ko-KR" altLang="ko-KR" dirty="0"/>
              <a:t>홍종원</a:t>
            </a:r>
            <a:r>
              <a:rPr lang="en-US" altLang="ko-KR" dirty="0"/>
              <a:t>, </a:t>
            </a:r>
            <a:r>
              <a:rPr lang="ko-KR" altLang="ko-KR" dirty="0"/>
              <a:t>홍남기</a:t>
            </a:r>
            <a:r>
              <a:rPr lang="en-US" altLang="ko-KR" dirty="0"/>
              <a:t> (</a:t>
            </a:r>
            <a:r>
              <a:rPr lang="ko-KR" altLang="ko-KR" dirty="0"/>
              <a:t>남성</a:t>
            </a:r>
            <a:r>
              <a:rPr lang="en-US" altLang="ko-KR" dirty="0"/>
              <a:t>4</a:t>
            </a:r>
            <a:r>
              <a:rPr lang="ko-KR" altLang="ko-KR" dirty="0"/>
              <a:t>명</a:t>
            </a:r>
            <a:r>
              <a:rPr lang="en-US" altLang="ko-KR" dirty="0" smtClean="0"/>
              <a:t>), </a:t>
            </a:r>
            <a:r>
              <a:rPr lang="ko-KR" altLang="ko-KR" dirty="0" err="1" smtClean="0"/>
              <a:t>김실</a:t>
            </a:r>
            <a:r>
              <a:rPr lang="en-US" altLang="ko-KR" dirty="0"/>
              <a:t>, </a:t>
            </a:r>
            <a:r>
              <a:rPr lang="ko-KR" altLang="ko-KR" dirty="0"/>
              <a:t>최영숙</a:t>
            </a:r>
            <a:r>
              <a:rPr lang="en-US" altLang="ko-KR" dirty="0"/>
              <a:t>, </a:t>
            </a:r>
            <a:r>
              <a:rPr lang="ko-KR" altLang="ko-KR" dirty="0"/>
              <a:t>이혜린</a:t>
            </a:r>
            <a:r>
              <a:rPr lang="en-US" altLang="ko-KR" dirty="0"/>
              <a:t> (</a:t>
            </a:r>
            <a:r>
              <a:rPr lang="ko-KR" altLang="ko-KR" dirty="0"/>
              <a:t>여성</a:t>
            </a:r>
            <a:r>
              <a:rPr lang="en-US" altLang="ko-KR" dirty="0"/>
              <a:t>3</a:t>
            </a:r>
            <a:r>
              <a:rPr lang="ko-KR" altLang="ko-KR" dirty="0"/>
              <a:t>명</a:t>
            </a:r>
            <a:r>
              <a:rPr lang="en-US" altLang="ko-KR" dirty="0" smtClean="0"/>
              <a:t>) </a:t>
            </a:r>
            <a:br>
              <a:rPr lang="en-US" altLang="ko-KR" dirty="0" smtClean="0"/>
            </a:br>
            <a:r>
              <a:rPr lang="ko-KR" altLang="ko-KR" dirty="0" smtClean="0"/>
              <a:t>총인원</a:t>
            </a:r>
            <a:r>
              <a:rPr lang="en-US" altLang="ko-KR" dirty="0"/>
              <a:t>	7</a:t>
            </a:r>
            <a:r>
              <a:rPr lang="ko-KR" altLang="ko-KR" dirty="0"/>
              <a:t>명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주요일정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ko-KR" dirty="0" err="1"/>
              <a:t>치앙마이</a:t>
            </a:r>
            <a:r>
              <a:rPr lang="ko-KR" altLang="ko-KR" dirty="0"/>
              <a:t> 도착과 숙소 배정</a:t>
            </a:r>
            <a:r>
              <a:rPr lang="en-US" altLang="ko-KR" dirty="0"/>
              <a:t>, </a:t>
            </a:r>
            <a:r>
              <a:rPr lang="ko-KR" altLang="ko-KR" dirty="0" err="1"/>
              <a:t>치앙마이</a:t>
            </a:r>
            <a:r>
              <a:rPr lang="ko-KR" altLang="ko-KR" dirty="0"/>
              <a:t> 문화 체험</a:t>
            </a:r>
          </a:p>
          <a:p>
            <a:pPr lvl="0"/>
            <a:r>
              <a:rPr lang="ko-KR" altLang="ko-KR" dirty="0" err="1"/>
              <a:t>메솟으로</a:t>
            </a:r>
            <a:r>
              <a:rPr lang="ko-KR" altLang="ko-KR" dirty="0"/>
              <a:t> 이동 </a:t>
            </a:r>
            <a:r>
              <a:rPr lang="en-US" altLang="ko-KR" dirty="0"/>
              <a:t>– </a:t>
            </a:r>
            <a:r>
              <a:rPr lang="ko-KR" altLang="ko-KR" dirty="0" err="1"/>
              <a:t>수무에키</a:t>
            </a:r>
            <a:r>
              <a:rPr lang="ko-KR" altLang="ko-KR" dirty="0"/>
              <a:t> 학교</a:t>
            </a:r>
            <a:r>
              <a:rPr lang="en-US" altLang="ko-KR" dirty="0"/>
              <a:t>, </a:t>
            </a:r>
            <a:r>
              <a:rPr lang="ko-KR" altLang="ko-KR" dirty="0" err="1"/>
              <a:t>훼이남쿤</a:t>
            </a:r>
            <a:r>
              <a:rPr lang="ko-KR" altLang="ko-KR" dirty="0"/>
              <a:t> 교회 방문</a:t>
            </a:r>
          </a:p>
          <a:p>
            <a:pPr lvl="0"/>
            <a:r>
              <a:rPr lang="ko-KR" altLang="ko-KR" dirty="0"/>
              <a:t>쓰레기장 및</a:t>
            </a:r>
            <a:r>
              <a:rPr lang="en-US" altLang="ko-KR" dirty="0"/>
              <a:t> Sky Blue </a:t>
            </a:r>
            <a:r>
              <a:rPr lang="ko-KR" altLang="ko-KR" dirty="0"/>
              <a:t>학교 방문</a:t>
            </a:r>
            <a:r>
              <a:rPr lang="en-US" altLang="ko-KR" dirty="0"/>
              <a:t>, AMI, ARC </a:t>
            </a:r>
            <a:r>
              <a:rPr lang="ko-KR" altLang="ko-KR" dirty="0"/>
              <a:t>방문</a:t>
            </a:r>
          </a:p>
          <a:p>
            <a:pPr lvl="0"/>
            <a:r>
              <a:rPr lang="ko-KR" altLang="ko-KR" dirty="0"/>
              <a:t>난민캠프</a:t>
            </a:r>
            <a:r>
              <a:rPr lang="en-US" altLang="ko-KR" dirty="0"/>
              <a:t> (</a:t>
            </a:r>
            <a:r>
              <a:rPr lang="ko-KR" altLang="ko-KR" dirty="0"/>
              <a:t>멜라 또는 </a:t>
            </a:r>
            <a:r>
              <a:rPr lang="ko-KR" altLang="ko-KR" dirty="0" err="1"/>
              <a:t>옹피앙</a:t>
            </a:r>
            <a:r>
              <a:rPr lang="en-US" altLang="ko-KR" dirty="0"/>
              <a:t>), </a:t>
            </a:r>
            <a:r>
              <a:rPr lang="ko-KR" altLang="ko-KR" dirty="0" err="1"/>
              <a:t>백팩</a:t>
            </a:r>
            <a:r>
              <a:rPr lang="ko-KR" altLang="ko-KR" dirty="0"/>
              <a:t> 방문</a:t>
            </a:r>
          </a:p>
          <a:p>
            <a:pPr lvl="0"/>
            <a:r>
              <a:rPr lang="ko-KR" altLang="ko-KR" dirty="0" err="1"/>
              <a:t>메따오</a:t>
            </a:r>
            <a:r>
              <a:rPr lang="ko-KR" altLang="ko-KR" dirty="0"/>
              <a:t> </a:t>
            </a:r>
            <a:r>
              <a:rPr lang="ko-KR" altLang="ko-KR" dirty="0" err="1"/>
              <a:t>클리닉</a:t>
            </a:r>
            <a:r>
              <a:rPr lang="ko-KR" altLang="ko-KR" dirty="0"/>
              <a:t> 및 트레이닝 센터 방문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일정표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일부변경가능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2/14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2/15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2/16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2/17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2/18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2/19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o-KR" altLang="ko-KR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치앙마이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도착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(7:25AM)</a:t>
                      </a:r>
                    </a:p>
                    <a:p>
                      <a:endParaRPr lang="ko-KR" altLang="ko-KR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PT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게스트하우스 투숙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일정 안내 및 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선교지에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대한 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강의</a:t>
                      </a:r>
                      <a:endParaRPr lang="en-US" altLang="ko-KR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ko-KR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ko-KR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도이수텝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푸핑궁전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나이트마켓 방문</a:t>
                      </a:r>
                    </a:p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ko-KR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치앙마이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출발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(8:00AM)</a:t>
                      </a:r>
                    </a:p>
                    <a:p>
                      <a:endParaRPr lang="ko-KR" altLang="ko-KR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ko-KR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메솟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도착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(2~3PM)</a:t>
                      </a:r>
                    </a:p>
                    <a:p>
                      <a:endParaRPr lang="ko-KR" altLang="ko-KR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ko-KR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폽프라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수무에키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학교</a:t>
                      </a:r>
                      <a:r>
                        <a:rPr lang="en-US" altLang="ko-KR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방문</a:t>
                      </a:r>
                      <a:endParaRPr lang="en-US" altLang="ko-KR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ko-KR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ko-KR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훼이남쿤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교회 방문</a:t>
                      </a:r>
                    </a:p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ARC 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방문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(10AM)</a:t>
                      </a:r>
                    </a:p>
                    <a:p>
                      <a:endParaRPr lang="ko-KR" altLang="ko-KR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SKY BLUE 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학교 및</a:t>
                      </a:r>
                      <a:r>
                        <a:rPr lang="en-US" altLang="ko-KR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Rubbish dump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방문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(2PM)</a:t>
                      </a:r>
                    </a:p>
                    <a:p>
                      <a:endParaRPr lang="ko-KR" altLang="ko-KR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국경 방문</a:t>
                      </a:r>
                    </a:p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ko-KR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메따오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클리닉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(9AM)</a:t>
                      </a:r>
                    </a:p>
                    <a:p>
                      <a:endParaRPr lang="ko-KR" altLang="ko-KR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ko-KR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메따오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클리닉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트레이닝 센터 </a:t>
                      </a:r>
                      <a:endParaRPr lang="en-US" altLang="ko-KR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ko-KR" altLang="ko-KR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BPHWT (</a:t>
                      </a:r>
                      <a:r>
                        <a:rPr lang="ko-KR" altLang="ko-KR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백팩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ko-KR" altLang="ko-KR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AMI 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방문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(9AM)</a:t>
                      </a:r>
                    </a:p>
                    <a:p>
                      <a:endParaRPr lang="ko-KR" altLang="ko-KR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멜라 또는 </a:t>
                      </a:r>
                      <a:r>
                        <a:rPr lang="ko-KR" altLang="ko-KR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옹피앙</a:t>
                      </a:r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캠프</a:t>
                      </a:r>
                    </a:p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아침 식사 후 </a:t>
                      </a:r>
                      <a:r>
                        <a:rPr lang="ko-KR" altLang="ko-KR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치앙마이로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(9AM)</a:t>
                      </a:r>
                    </a:p>
                    <a:p>
                      <a:endParaRPr lang="ko-KR" altLang="ko-KR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o-KR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저녁 식사 후 공항으로 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(6PM)</a:t>
                      </a:r>
                      <a:endParaRPr lang="ko-KR" altLang="ko-KR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교통편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2</a:t>
            </a:r>
            <a:r>
              <a:rPr lang="ko-KR" altLang="ko-KR" dirty="0"/>
              <a:t>월</a:t>
            </a:r>
            <a:r>
              <a:rPr lang="en-US" altLang="ko-KR" dirty="0"/>
              <a:t> 14</a:t>
            </a:r>
            <a:r>
              <a:rPr lang="ko-KR" altLang="ko-KR" dirty="0"/>
              <a:t>일 </a:t>
            </a:r>
            <a:r>
              <a:rPr lang="ko-KR" altLang="ko-KR" dirty="0" smtClean="0"/>
              <a:t>치앙마이에서는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ko-KR" dirty="0" smtClean="0"/>
              <a:t> </a:t>
            </a:r>
            <a:r>
              <a:rPr lang="ko-KR" altLang="ko-KR" dirty="0" err="1"/>
              <a:t>썽태우로</a:t>
            </a:r>
            <a:r>
              <a:rPr lang="ko-KR" altLang="ko-KR" dirty="0"/>
              <a:t> </a:t>
            </a:r>
            <a:r>
              <a:rPr lang="ko-KR" altLang="ko-KR" dirty="0" smtClean="0"/>
              <a:t>운</a:t>
            </a:r>
            <a:r>
              <a:rPr lang="ko-KR" altLang="en-US" dirty="0" smtClean="0"/>
              <a:t>행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endParaRPr lang="en-US" altLang="ko-KR" dirty="0"/>
          </a:p>
          <a:p>
            <a:endParaRPr lang="ko-KR" altLang="ko-KR" dirty="0"/>
          </a:p>
          <a:p>
            <a:r>
              <a:rPr lang="ko-KR" altLang="ko-KR" dirty="0" err="1"/>
              <a:t>메솟일정은</a:t>
            </a:r>
            <a:r>
              <a:rPr lang="en-US" altLang="ko-KR" dirty="0"/>
              <a:t> 15</a:t>
            </a:r>
            <a:r>
              <a:rPr lang="ko-KR" altLang="ko-KR" dirty="0"/>
              <a:t>인승 </a:t>
            </a:r>
            <a:r>
              <a:rPr lang="ko-KR" altLang="ko-KR" dirty="0" err="1"/>
              <a:t>밴으로</a:t>
            </a:r>
            <a:r>
              <a:rPr lang="ko-KR" altLang="ko-KR" dirty="0"/>
              <a:t> 운행합니다</a:t>
            </a:r>
            <a:r>
              <a:rPr lang="en-US" altLang="ko-KR" dirty="0"/>
              <a:t>.</a:t>
            </a:r>
            <a:endParaRPr lang="ko-KR" altLang="ko-KR" dirty="0"/>
          </a:p>
          <a:p>
            <a:endParaRPr lang="ko-KR" altLang="en-US" dirty="0"/>
          </a:p>
        </p:txBody>
      </p:sp>
      <p:pic>
        <p:nvPicPr>
          <p:cNvPr id="1026" name="Picture 2" descr="http://cfs2.tistory.com/upload_control/download.blog?fhandle=YmxvZzE1Njk4QGZzMi50aXN0b3J5LmNvbTovYXR0YWNoLzIvMjE3LmpwZw%3D%3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412776"/>
            <a:ext cx="2880320" cy="38046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숙소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ko-KR" dirty="0" err="1"/>
              <a:t>치앙마이</a:t>
            </a:r>
            <a:r>
              <a:rPr lang="ko-KR" altLang="ko-KR" dirty="0"/>
              <a:t> </a:t>
            </a:r>
            <a:r>
              <a:rPr lang="en-US" altLang="ko-KR" dirty="0"/>
              <a:t>– PT </a:t>
            </a:r>
            <a:r>
              <a:rPr lang="ko-KR" altLang="ko-KR" dirty="0" smtClean="0"/>
              <a:t>게스트하우스</a:t>
            </a:r>
            <a:endParaRPr lang="ko-KR" altLang="ko-KR" dirty="0"/>
          </a:p>
          <a:p>
            <a:r>
              <a:rPr lang="ko-KR" altLang="ko-KR" dirty="0" err="1"/>
              <a:t>메솟</a:t>
            </a:r>
            <a:r>
              <a:rPr lang="ko-KR" altLang="ko-KR" dirty="0"/>
              <a:t> </a:t>
            </a:r>
            <a:r>
              <a:rPr lang="en-US" altLang="ko-KR" dirty="0"/>
              <a:t>– DK </a:t>
            </a:r>
            <a:r>
              <a:rPr lang="ko-KR" altLang="ko-KR" dirty="0"/>
              <a:t>호텔</a:t>
            </a:r>
          </a:p>
          <a:p>
            <a:endParaRPr lang="ko-KR" alt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068960"/>
            <a:ext cx="4431653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068960"/>
            <a:ext cx="4415875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준비물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ko-KR" dirty="0"/>
              <a:t>세면도구</a:t>
            </a:r>
          </a:p>
          <a:p>
            <a:r>
              <a:rPr lang="ko-KR" altLang="ko-KR" dirty="0" err="1"/>
              <a:t>짧은팔</a:t>
            </a:r>
            <a:r>
              <a:rPr lang="ko-KR" altLang="ko-KR" dirty="0"/>
              <a:t> 셔츠</a:t>
            </a:r>
          </a:p>
          <a:p>
            <a:r>
              <a:rPr lang="ko-KR" altLang="ko-KR" dirty="0"/>
              <a:t>얇은 </a:t>
            </a:r>
            <a:r>
              <a:rPr lang="ko-KR" altLang="ko-KR" dirty="0" err="1"/>
              <a:t>긴바지</a:t>
            </a:r>
            <a:r>
              <a:rPr lang="en-US" altLang="ko-KR" dirty="0"/>
              <a:t> (</a:t>
            </a:r>
            <a:r>
              <a:rPr lang="ko-KR" altLang="ko-KR" dirty="0"/>
              <a:t>무릎 위로 올라오는 짧은 바지는 허용 금지</a:t>
            </a:r>
            <a:r>
              <a:rPr lang="en-US" altLang="ko-KR" dirty="0"/>
              <a:t>)</a:t>
            </a:r>
            <a:endParaRPr lang="ko-KR" altLang="ko-KR" dirty="0"/>
          </a:p>
          <a:p>
            <a:r>
              <a:rPr lang="ko-KR" altLang="ko-KR" dirty="0"/>
              <a:t>밤에는 다소 서늘하니 얇은 </a:t>
            </a:r>
            <a:r>
              <a:rPr lang="ko-KR" altLang="ko-KR" dirty="0" err="1"/>
              <a:t>긴팔</a:t>
            </a:r>
            <a:r>
              <a:rPr lang="ko-KR" altLang="ko-KR" dirty="0"/>
              <a:t> 셔츠나 얇은 </a:t>
            </a:r>
            <a:r>
              <a:rPr lang="ko-KR" altLang="ko-KR" dirty="0" err="1"/>
              <a:t>가디건</a:t>
            </a:r>
            <a:r>
              <a:rPr lang="ko-KR" altLang="ko-KR" dirty="0"/>
              <a:t> 챙겨오시면 좋습니다</a:t>
            </a:r>
          </a:p>
          <a:p>
            <a:r>
              <a:rPr lang="ko-KR" altLang="ko-KR" u="sng" dirty="0">
                <a:solidFill>
                  <a:srgbClr val="FF0000"/>
                </a:solidFill>
              </a:rPr>
              <a:t>짐은 간편하게 </a:t>
            </a:r>
            <a:r>
              <a:rPr lang="ko-KR" altLang="ko-KR" dirty="0"/>
              <a:t>가져 오시도록 해주세요</a:t>
            </a:r>
            <a:r>
              <a:rPr lang="en-US" altLang="ko-KR" dirty="0"/>
              <a:t>.</a:t>
            </a:r>
            <a:endParaRPr lang="ko-KR" altLang="ko-KR" dirty="0"/>
          </a:p>
          <a:p>
            <a:r>
              <a:rPr lang="ko-KR" altLang="ko-KR" dirty="0"/>
              <a:t>숙소에서는 인터넷 사용이 가능하니 </a:t>
            </a:r>
            <a:r>
              <a:rPr lang="ko-KR" altLang="ko-KR" dirty="0" err="1"/>
              <a:t>랩탑을</a:t>
            </a:r>
            <a:r>
              <a:rPr lang="ko-KR" altLang="ko-KR" dirty="0"/>
              <a:t> 가져오셔도 무방합니다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참고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치앙마이</a:t>
            </a:r>
            <a:r>
              <a:rPr lang="en-US" altLang="ko-KR" dirty="0" smtClean="0"/>
              <a:t>/</a:t>
            </a:r>
            <a:r>
              <a:rPr lang="ko-KR" altLang="en-US" dirty="0" err="1" smtClean="0"/>
              <a:t>메솟의</a:t>
            </a:r>
            <a:r>
              <a:rPr lang="ko-KR" altLang="en-US" dirty="0" smtClean="0"/>
              <a:t> 기온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22530" name="Picture 2" descr="Average monthly temperature chart for Chiang Ma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4249652" cy="2592288"/>
          </a:xfrm>
          <a:prstGeom prst="rect">
            <a:avLst/>
          </a:prstGeom>
          <a:noFill/>
        </p:spPr>
      </p:pic>
      <p:pic>
        <p:nvPicPr>
          <p:cNvPr id="22532" name="Picture 4" descr="Average monthly rainfall chart for Chiang Ma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3717032"/>
            <a:ext cx="4198035" cy="2592288"/>
          </a:xfrm>
          <a:prstGeom prst="rect">
            <a:avLst/>
          </a:prstGeom>
          <a:noFill/>
        </p:spPr>
      </p:pic>
      <p:pic>
        <p:nvPicPr>
          <p:cNvPr id="22534" name="Picture 6" descr="climate chart for Mae Sot, Thaila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1268760"/>
            <a:ext cx="4710931" cy="5589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질병 예방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말라리아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Doxycycline</a:t>
            </a:r>
            <a:r>
              <a:rPr lang="en-US" altLang="ko-KR" dirty="0" smtClean="0"/>
              <a:t> 100mg oral daily</a:t>
            </a:r>
            <a:br>
              <a:rPr lang="en-US" altLang="ko-KR" dirty="0" smtClean="0"/>
            </a:br>
            <a:r>
              <a:rPr lang="ko-KR" altLang="en-US" dirty="0" smtClean="0"/>
              <a:t>출발 </a:t>
            </a:r>
            <a:r>
              <a:rPr lang="en-US" altLang="ko-KR" dirty="0" smtClean="0"/>
              <a:t>1</a:t>
            </a:r>
            <a:r>
              <a:rPr lang="ko-KR" altLang="en-US" dirty="0" smtClean="0"/>
              <a:t>일 전부터 복용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아침 식사 전후로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식수 주의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err="1" smtClean="0"/>
              <a:t>Doxycyline</a:t>
            </a:r>
            <a:r>
              <a:rPr lang="ko-KR" altLang="en-US" dirty="0" smtClean="0"/>
              <a:t>에 더하여</a:t>
            </a:r>
            <a:r>
              <a:rPr lang="en-US" altLang="ko-KR" dirty="0" smtClean="0"/>
              <a:t>, </a:t>
            </a:r>
            <a:r>
              <a:rPr lang="ko-KR" altLang="en-US" dirty="0" smtClean="0"/>
              <a:t>흔한 감염 질환 등에 대해 쓸 수 있는 상비약 준비할 것</a:t>
            </a:r>
            <a:endParaRPr lang="en-US" altLang="ko-KR" dirty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6626" name="Picture 2" descr="Geographic distribution of mefloquine-resistant malar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0"/>
            <a:ext cx="411891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예산</a:t>
            </a:r>
            <a:r>
              <a:rPr lang="en-US" altLang="ko-KR" dirty="0" smtClean="0"/>
              <a:t>(1 </a:t>
            </a:r>
            <a:r>
              <a:rPr lang="ko-KR" altLang="en-US" dirty="0" err="1" smtClean="0"/>
              <a:t>바트</a:t>
            </a:r>
            <a:r>
              <a:rPr lang="ko-KR" altLang="en-US" dirty="0" smtClean="0"/>
              <a:t> </a:t>
            </a:r>
            <a:r>
              <a:rPr lang="en-US" altLang="ko-KR" dirty="0" smtClean="0"/>
              <a:t>= </a:t>
            </a:r>
            <a:r>
              <a:rPr lang="ko-KR" altLang="en-US" dirty="0" smtClean="0"/>
              <a:t>약 </a:t>
            </a:r>
            <a:r>
              <a:rPr lang="en-US" altLang="ko-KR" dirty="0" smtClean="0"/>
              <a:t>40</a:t>
            </a:r>
            <a:r>
              <a:rPr lang="ko-KR" altLang="en-US" dirty="0" smtClean="0"/>
              <a:t>원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ko-KR" dirty="0"/>
              <a:t>숙소</a:t>
            </a:r>
          </a:p>
          <a:p>
            <a:pPr lvl="1"/>
            <a:r>
              <a:rPr lang="ko-KR" altLang="ko-KR" dirty="0" err="1"/>
              <a:t>치앙마이</a:t>
            </a:r>
            <a:r>
              <a:rPr lang="en-US" altLang="ko-KR" dirty="0"/>
              <a:t> - PT</a:t>
            </a:r>
            <a:r>
              <a:rPr lang="ko-KR" altLang="ko-KR" dirty="0"/>
              <a:t>게스트하우스</a:t>
            </a:r>
            <a:r>
              <a:rPr lang="en-US" altLang="ko-KR" dirty="0"/>
              <a:t> 1</a:t>
            </a:r>
            <a:r>
              <a:rPr lang="ko-KR" altLang="ko-KR" dirty="0"/>
              <a:t>박</a:t>
            </a:r>
            <a:r>
              <a:rPr lang="en-US" altLang="ko-KR" dirty="0"/>
              <a:t> 500</a:t>
            </a:r>
            <a:r>
              <a:rPr lang="ko-KR" altLang="ko-KR" dirty="0" err="1"/>
              <a:t>바트</a:t>
            </a:r>
            <a:r>
              <a:rPr lang="en-US" altLang="ko-KR" dirty="0"/>
              <a:t> (2</a:t>
            </a:r>
            <a:r>
              <a:rPr lang="ko-KR" altLang="ko-KR" dirty="0"/>
              <a:t>인</a:t>
            </a:r>
            <a:r>
              <a:rPr lang="en-US" altLang="ko-KR" dirty="0"/>
              <a:t> 1</a:t>
            </a:r>
            <a:r>
              <a:rPr lang="ko-KR" altLang="ko-KR" dirty="0"/>
              <a:t>실</a:t>
            </a:r>
            <a:r>
              <a:rPr lang="en-US" altLang="ko-KR" dirty="0"/>
              <a:t>)</a:t>
            </a:r>
            <a:endParaRPr lang="ko-KR" altLang="ko-KR" dirty="0"/>
          </a:p>
          <a:p>
            <a:pPr lvl="1"/>
            <a:r>
              <a:rPr lang="ko-KR" altLang="ko-KR" dirty="0" err="1"/>
              <a:t>메솟</a:t>
            </a:r>
            <a:r>
              <a:rPr lang="ko-KR" altLang="ko-KR" dirty="0"/>
              <a:t> </a:t>
            </a:r>
            <a:r>
              <a:rPr lang="en-US" altLang="ko-KR" dirty="0"/>
              <a:t>– DK </a:t>
            </a:r>
            <a:r>
              <a:rPr lang="ko-KR" altLang="ko-KR" dirty="0"/>
              <a:t>호텔</a:t>
            </a:r>
            <a:r>
              <a:rPr lang="en-US" altLang="ko-KR" dirty="0"/>
              <a:t> 1</a:t>
            </a:r>
            <a:r>
              <a:rPr lang="ko-KR" altLang="ko-KR" dirty="0"/>
              <a:t>박</a:t>
            </a:r>
            <a:r>
              <a:rPr lang="en-US" altLang="ko-KR" dirty="0"/>
              <a:t> 400</a:t>
            </a:r>
            <a:r>
              <a:rPr lang="ko-KR" altLang="ko-KR" dirty="0" err="1"/>
              <a:t>바트</a:t>
            </a:r>
            <a:r>
              <a:rPr lang="en-US" altLang="ko-KR" dirty="0"/>
              <a:t> (2</a:t>
            </a:r>
            <a:r>
              <a:rPr lang="ko-KR" altLang="ko-KR" dirty="0"/>
              <a:t>인</a:t>
            </a:r>
            <a:r>
              <a:rPr lang="en-US" altLang="ko-KR" dirty="0"/>
              <a:t> 1</a:t>
            </a:r>
            <a:r>
              <a:rPr lang="ko-KR" altLang="ko-KR" dirty="0"/>
              <a:t>실</a:t>
            </a:r>
            <a:r>
              <a:rPr lang="en-US" altLang="ko-KR" dirty="0"/>
              <a:t>)</a:t>
            </a:r>
            <a:endParaRPr lang="ko-KR" altLang="ko-KR" dirty="0"/>
          </a:p>
          <a:p>
            <a:pPr lvl="1"/>
            <a:r>
              <a:rPr lang="ko-KR" altLang="ko-KR" dirty="0" err="1"/>
              <a:t>치앙마이</a:t>
            </a:r>
            <a:r>
              <a:rPr lang="en-US" altLang="ko-KR" dirty="0"/>
              <a:t>: </a:t>
            </a:r>
            <a:r>
              <a:rPr lang="ko-KR" altLang="ko-KR" dirty="0"/>
              <a:t>방</a:t>
            </a:r>
            <a:r>
              <a:rPr lang="en-US" altLang="ko-KR" dirty="0"/>
              <a:t> 4</a:t>
            </a:r>
            <a:r>
              <a:rPr lang="ko-KR" altLang="ko-KR" dirty="0"/>
              <a:t>실</a:t>
            </a:r>
            <a:r>
              <a:rPr lang="en-US" altLang="ko-KR" dirty="0"/>
              <a:t> X 1</a:t>
            </a:r>
            <a:r>
              <a:rPr lang="ko-KR" altLang="ko-KR" dirty="0"/>
              <a:t>박</a:t>
            </a:r>
            <a:r>
              <a:rPr lang="en-US" altLang="ko-KR" dirty="0"/>
              <a:t> 	=  2,000</a:t>
            </a:r>
            <a:r>
              <a:rPr lang="ko-KR" altLang="ko-KR" dirty="0" err="1"/>
              <a:t>바트</a:t>
            </a:r>
            <a:endParaRPr lang="ko-KR" altLang="ko-KR" dirty="0"/>
          </a:p>
          <a:p>
            <a:pPr lvl="1"/>
            <a:r>
              <a:rPr lang="ko-KR" altLang="ko-KR" dirty="0" err="1"/>
              <a:t>메솟</a:t>
            </a:r>
            <a:r>
              <a:rPr lang="en-US" altLang="ko-KR" dirty="0"/>
              <a:t>: </a:t>
            </a:r>
            <a:r>
              <a:rPr lang="ko-KR" altLang="ko-KR" dirty="0"/>
              <a:t>방</a:t>
            </a:r>
            <a:r>
              <a:rPr lang="en-US" altLang="ko-KR" dirty="0"/>
              <a:t> 5</a:t>
            </a:r>
            <a:r>
              <a:rPr lang="ko-KR" altLang="ko-KR" dirty="0"/>
              <a:t>실</a:t>
            </a:r>
            <a:r>
              <a:rPr lang="en-US" altLang="ko-KR" dirty="0"/>
              <a:t> X 4</a:t>
            </a:r>
            <a:r>
              <a:rPr lang="ko-KR" altLang="ko-KR" dirty="0" smtClean="0"/>
              <a:t>박</a:t>
            </a:r>
            <a:r>
              <a:rPr lang="en-US" altLang="ko-KR" dirty="0" smtClean="0"/>
              <a:t> =  </a:t>
            </a:r>
            <a:r>
              <a:rPr lang="en-US" altLang="ko-KR" dirty="0"/>
              <a:t>8,000</a:t>
            </a:r>
            <a:r>
              <a:rPr lang="ko-KR" altLang="ko-KR" dirty="0" err="1"/>
              <a:t>바트</a:t>
            </a:r>
            <a:r>
              <a:rPr lang="en-US" altLang="ko-KR" dirty="0"/>
              <a:t> (</a:t>
            </a:r>
            <a:r>
              <a:rPr lang="ko-KR" altLang="ko-KR" dirty="0" err="1"/>
              <a:t>고미조</a:t>
            </a:r>
            <a:r>
              <a:rPr lang="ko-KR" altLang="ko-KR" dirty="0"/>
              <a:t> 간사 방 포함</a:t>
            </a:r>
            <a:r>
              <a:rPr lang="en-US" altLang="ko-KR" dirty="0"/>
              <a:t>)</a:t>
            </a:r>
            <a:endParaRPr lang="ko-KR" altLang="ko-KR" dirty="0"/>
          </a:p>
          <a:p>
            <a:pPr lvl="1"/>
            <a:r>
              <a:rPr lang="ko-KR" altLang="en-US" dirty="0" smtClean="0">
                <a:solidFill>
                  <a:srgbClr val="FF0000"/>
                </a:solidFill>
              </a:rPr>
              <a:t>총 </a:t>
            </a:r>
            <a:r>
              <a:rPr lang="en-US" altLang="ko-KR" dirty="0" smtClean="0">
                <a:solidFill>
                  <a:srgbClr val="FF0000"/>
                </a:solidFill>
              </a:rPr>
              <a:t>10000 </a:t>
            </a:r>
            <a:r>
              <a:rPr lang="ko-KR" altLang="en-US" dirty="0" err="1" smtClean="0">
                <a:solidFill>
                  <a:srgbClr val="FF0000"/>
                </a:solidFill>
              </a:rPr>
              <a:t>바트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(40</a:t>
            </a:r>
            <a:r>
              <a:rPr lang="ko-KR" altLang="en-US" dirty="0" smtClean="0">
                <a:solidFill>
                  <a:srgbClr val="FF0000"/>
                </a:solidFill>
              </a:rPr>
              <a:t>만원</a:t>
            </a:r>
            <a:r>
              <a:rPr lang="en-US" altLang="ko-KR" dirty="0">
                <a:solidFill>
                  <a:srgbClr val="FF0000"/>
                </a:solidFill>
              </a:rPr>
              <a:t>)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예산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ko-KR" dirty="0"/>
              <a:t>교통편</a:t>
            </a:r>
          </a:p>
          <a:p>
            <a:pPr lvl="1"/>
            <a:r>
              <a:rPr lang="ko-KR" altLang="ko-KR" dirty="0" err="1"/>
              <a:t>썽태우</a:t>
            </a:r>
            <a:r>
              <a:rPr lang="en-US" altLang="ko-KR" dirty="0"/>
              <a:t> - 1</a:t>
            </a:r>
            <a:r>
              <a:rPr lang="ko-KR" altLang="ko-KR" dirty="0"/>
              <a:t>대</a:t>
            </a:r>
            <a:r>
              <a:rPr lang="en-US" altLang="ko-KR" dirty="0"/>
              <a:t> 1,500</a:t>
            </a:r>
            <a:r>
              <a:rPr lang="ko-KR" altLang="ko-KR" dirty="0" err="1"/>
              <a:t>바트</a:t>
            </a:r>
            <a:endParaRPr lang="ko-KR" altLang="ko-KR" dirty="0"/>
          </a:p>
          <a:p>
            <a:pPr lvl="1"/>
            <a:r>
              <a:rPr lang="ko-KR" altLang="ko-KR" dirty="0"/>
              <a:t>승합차 </a:t>
            </a:r>
            <a:r>
              <a:rPr lang="en-US" altLang="ko-KR" dirty="0"/>
              <a:t>– 1</a:t>
            </a:r>
            <a:r>
              <a:rPr lang="ko-KR" altLang="ko-KR" dirty="0"/>
              <a:t>대</a:t>
            </a:r>
            <a:r>
              <a:rPr lang="en-US" altLang="ko-KR" dirty="0"/>
              <a:t> 2,000</a:t>
            </a:r>
            <a:r>
              <a:rPr lang="ko-KR" altLang="ko-KR" dirty="0" err="1"/>
              <a:t>바트</a:t>
            </a:r>
            <a:endParaRPr lang="ko-KR" altLang="ko-KR" dirty="0"/>
          </a:p>
          <a:p>
            <a:pPr lvl="1"/>
            <a:r>
              <a:rPr lang="ko-KR" altLang="ko-KR" dirty="0" err="1"/>
              <a:t>썽태우</a:t>
            </a:r>
            <a:r>
              <a:rPr lang="en-US" altLang="ko-KR" dirty="0"/>
              <a:t> 1</a:t>
            </a:r>
            <a:r>
              <a:rPr lang="ko-KR" altLang="ko-KR" dirty="0"/>
              <a:t>대</a:t>
            </a:r>
            <a:r>
              <a:rPr lang="en-US" altLang="ko-KR" dirty="0"/>
              <a:t> X 1</a:t>
            </a:r>
            <a:r>
              <a:rPr lang="ko-KR" altLang="ko-KR" dirty="0"/>
              <a:t>일</a:t>
            </a:r>
            <a:r>
              <a:rPr lang="en-US" altLang="ko-KR" dirty="0"/>
              <a:t>	</a:t>
            </a:r>
            <a:r>
              <a:rPr lang="en-US" altLang="ko-KR" dirty="0" smtClean="0"/>
              <a:t>=  </a:t>
            </a:r>
            <a:r>
              <a:rPr lang="en-US" altLang="ko-KR" dirty="0"/>
              <a:t>1,500</a:t>
            </a:r>
            <a:r>
              <a:rPr lang="ko-KR" altLang="ko-KR" dirty="0" err="1"/>
              <a:t>바트</a:t>
            </a:r>
            <a:endParaRPr lang="ko-KR" altLang="ko-KR" dirty="0"/>
          </a:p>
          <a:p>
            <a:pPr lvl="1"/>
            <a:r>
              <a:rPr lang="ko-KR" altLang="ko-KR" dirty="0"/>
              <a:t>승합차</a:t>
            </a:r>
            <a:r>
              <a:rPr lang="en-US" altLang="ko-KR" dirty="0"/>
              <a:t> 1</a:t>
            </a:r>
            <a:r>
              <a:rPr lang="ko-KR" altLang="ko-KR" dirty="0"/>
              <a:t>대</a:t>
            </a:r>
            <a:r>
              <a:rPr lang="en-US" altLang="ko-KR" dirty="0"/>
              <a:t> X 5</a:t>
            </a:r>
            <a:r>
              <a:rPr lang="ko-KR" altLang="ko-KR" dirty="0"/>
              <a:t>일</a:t>
            </a:r>
            <a:r>
              <a:rPr lang="en-US" altLang="ko-KR" dirty="0"/>
              <a:t>	</a:t>
            </a:r>
            <a:r>
              <a:rPr lang="en-US" altLang="ko-KR" dirty="0" smtClean="0"/>
              <a:t>= </a:t>
            </a:r>
            <a:r>
              <a:rPr lang="en-US" altLang="ko-KR" dirty="0"/>
              <a:t>10,000</a:t>
            </a:r>
            <a:r>
              <a:rPr lang="ko-KR" altLang="ko-KR" dirty="0" err="1"/>
              <a:t>바트</a:t>
            </a:r>
            <a:endParaRPr lang="ko-KR" altLang="ko-KR" dirty="0"/>
          </a:p>
          <a:p>
            <a:pPr lvl="0"/>
            <a:r>
              <a:rPr lang="ko-KR" altLang="ko-KR" dirty="0" err="1"/>
              <a:t>유류대</a:t>
            </a:r>
            <a:endParaRPr lang="ko-KR" altLang="ko-KR" dirty="0"/>
          </a:p>
          <a:p>
            <a:pPr lvl="1"/>
            <a:r>
              <a:rPr lang="en-US" altLang="ko-KR" dirty="0"/>
              <a:t>1</a:t>
            </a:r>
            <a:r>
              <a:rPr lang="ko-KR" altLang="ko-KR" dirty="0"/>
              <a:t>일</a:t>
            </a:r>
            <a:r>
              <a:rPr lang="en-US" altLang="ko-KR" dirty="0"/>
              <a:t> 1,500</a:t>
            </a:r>
            <a:r>
              <a:rPr lang="ko-KR" altLang="ko-KR" dirty="0" err="1"/>
              <a:t>바트</a:t>
            </a:r>
            <a:r>
              <a:rPr lang="en-US" altLang="ko-KR" dirty="0"/>
              <a:t> X 6</a:t>
            </a:r>
            <a:r>
              <a:rPr lang="ko-KR" altLang="ko-KR" dirty="0"/>
              <a:t>일</a:t>
            </a:r>
            <a:r>
              <a:rPr lang="en-US" altLang="ko-KR" dirty="0"/>
              <a:t>	</a:t>
            </a:r>
            <a:r>
              <a:rPr lang="en-US" altLang="ko-KR" dirty="0" smtClean="0"/>
              <a:t>=  </a:t>
            </a:r>
            <a:r>
              <a:rPr lang="en-US" altLang="ko-KR" dirty="0"/>
              <a:t>9,000</a:t>
            </a:r>
            <a:r>
              <a:rPr lang="ko-KR" altLang="ko-KR" dirty="0" err="1" smtClean="0"/>
              <a:t>바트</a:t>
            </a:r>
            <a:endParaRPr lang="en-US" altLang="ko-KR" dirty="0" smtClean="0"/>
          </a:p>
          <a:p>
            <a:r>
              <a:rPr lang="ko-KR" altLang="en-US" dirty="0" smtClean="0">
                <a:solidFill>
                  <a:srgbClr val="FF0000"/>
                </a:solidFill>
              </a:rPr>
              <a:t>총 </a:t>
            </a:r>
            <a:r>
              <a:rPr lang="en-US" altLang="ko-KR" dirty="0" smtClean="0">
                <a:solidFill>
                  <a:srgbClr val="FF0000"/>
                </a:solidFill>
              </a:rPr>
              <a:t>20500</a:t>
            </a:r>
            <a:r>
              <a:rPr lang="ko-KR" altLang="en-US" dirty="0" err="1" smtClean="0">
                <a:solidFill>
                  <a:srgbClr val="FF0000"/>
                </a:solidFill>
              </a:rPr>
              <a:t>바트</a:t>
            </a:r>
            <a:r>
              <a:rPr lang="en-US" altLang="ko-KR" dirty="0" smtClean="0">
                <a:solidFill>
                  <a:srgbClr val="FF0000"/>
                </a:solidFill>
              </a:rPr>
              <a:t>(82</a:t>
            </a:r>
            <a:r>
              <a:rPr lang="ko-KR" altLang="en-US" dirty="0" smtClean="0">
                <a:solidFill>
                  <a:srgbClr val="FF0000"/>
                </a:solidFill>
              </a:rPr>
              <a:t>만원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ko-KR" dirty="0">
              <a:solidFill>
                <a:srgbClr val="FF0000"/>
              </a:solidFill>
            </a:endParaRP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예산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ko-KR" altLang="ko-KR" dirty="0"/>
              <a:t>식대</a:t>
            </a:r>
          </a:p>
          <a:p>
            <a:pPr lvl="1"/>
            <a:r>
              <a:rPr lang="ko-KR" altLang="ko-KR" dirty="0"/>
              <a:t>매식</a:t>
            </a:r>
            <a:r>
              <a:rPr lang="en-US" altLang="ko-KR" dirty="0"/>
              <a:t>/ 6</a:t>
            </a:r>
            <a:r>
              <a:rPr lang="ko-KR" altLang="ko-KR" dirty="0"/>
              <a:t>일</a:t>
            </a:r>
            <a:r>
              <a:rPr lang="en-US" altLang="ko-KR" dirty="0"/>
              <a:t> X 3</a:t>
            </a:r>
            <a:r>
              <a:rPr lang="ko-KR" altLang="ko-KR" dirty="0"/>
              <a:t>식</a:t>
            </a:r>
            <a:r>
              <a:rPr lang="en-US" altLang="ko-KR" dirty="0"/>
              <a:t> = 18</a:t>
            </a:r>
            <a:r>
              <a:rPr lang="ko-KR" altLang="ko-KR" dirty="0"/>
              <a:t>식</a:t>
            </a:r>
          </a:p>
          <a:p>
            <a:pPr lvl="1"/>
            <a:r>
              <a:rPr lang="en-US" altLang="ko-KR" dirty="0"/>
              <a:t>17</a:t>
            </a:r>
            <a:r>
              <a:rPr lang="ko-KR" altLang="ko-KR" dirty="0"/>
              <a:t>식</a:t>
            </a:r>
            <a:r>
              <a:rPr lang="en-US" altLang="ko-KR" dirty="0"/>
              <a:t> X 9</a:t>
            </a:r>
            <a:r>
              <a:rPr lang="ko-KR" altLang="ko-KR" dirty="0"/>
              <a:t>인</a:t>
            </a:r>
            <a:r>
              <a:rPr lang="en-US" altLang="ko-KR" dirty="0"/>
              <a:t> (</a:t>
            </a:r>
            <a:r>
              <a:rPr lang="ko-KR" altLang="ko-KR" dirty="0" err="1"/>
              <a:t>고미조</a:t>
            </a:r>
            <a:r>
              <a:rPr lang="ko-KR" altLang="ko-KR" dirty="0"/>
              <a:t> 간사</a:t>
            </a:r>
            <a:r>
              <a:rPr lang="en-US" altLang="ko-KR" dirty="0"/>
              <a:t>/</a:t>
            </a:r>
            <a:r>
              <a:rPr lang="ko-KR" altLang="ko-KR" dirty="0"/>
              <a:t>기사 포함</a:t>
            </a:r>
            <a:r>
              <a:rPr lang="en-US" altLang="ko-KR" dirty="0"/>
              <a:t>) X 100</a:t>
            </a:r>
            <a:r>
              <a:rPr lang="ko-KR" altLang="ko-KR" dirty="0" err="1"/>
              <a:t>바트</a:t>
            </a:r>
            <a:r>
              <a:rPr lang="en-US" altLang="ko-KR" dirty="0"/>
              <a:t> (</a:t>
            </a:r>
            <a:r>
              <a:rPr lang="ko-KR" altLang="ko-KR" dirty="0" err="1"/>
              <a:t>현지식</a:t>
            </a:r>
            <a:r>
              <a:rPr lang="en-US" altLang="ko-KR" dirty="0"/>
              <a:t>) = 15,300</a:t>
            </a:r>
            <a:r>
              <a:rPr lang="ko-KR" altLang="ko-KR" dirty="0" err="1"/>
              <a:t>바트</a:t>
            </a:r>
            <a:r>
              <a:rPr lang="en-US" altLang="ko-KR" dirty="0"/>
              <a:t>	 </a:t>
            </a:r>
            <a:endParaRPr lang="ko-KR" altLang="ko-KR" dirty="0"/>
          </a:p>
          <a:p>
            <a:pPr lvl="1"/>
            <a:r>
              <a:rPr lang="en-US" altLang="ko-KR" dirty="0"/>
              <a:t>1</a:t>
            </a:r>
            <a:r>
              <a:rPr lang="ko-KR" altLang="ko-KR" dirty="0"/>
              <a:t>식</a:t>
            </a:r>
            <a:r>
              <a:rPr lang="en-US" altLang="ko-KR" dirty="0"/>
              <a:t> X 9</a:t>
            </a:r>
            <a:r>
              <a:rPr lang="ko-KR" altLang="ko-KR" dirty="0"/>
              <a:t>인</a:t>
            </a:r>
            <a:r>
              <a:rPr lang="en-US" altLang="ko-KR" dirty="0"/>
              <a:t> X 300</a:t>
            </a:r>
            <a:r>
              <a:rPr lang="ko-KR" altLang="ko-KR" dirty="0" err="1"/>
              <a:t>바트</a:t>
            </a:r>
            <a:r>
              <a:rPr lang="en-US" altLang="ko-KR" dirty="0"/>
              <a:t> = 2,700</a:t>
            </a:r>
            <a:r>
              <a:rPr lang="ko-KR" altLang="ko-KR" dirty="0" err="1"/>
              <a:t>바트</a:t>
            </a:r>
            <a:endParaRPr lang="ko-KR" altLang="ko-KR" dirty="0"/>
          </a:p>
          <a:p>
            <a:pPr lvl="1"/>
            <a:r>
              <a:rPr lang="ko-KR" altLang="en-US" dirty="0" smtClean="0">
                <a:solidFill>
                  <a:srgbClr val="FF0000"/>
                </a:solidFill>
              </a:rPr>
              <a:t>총 </a:t>
            </a:r>
            <a:r>
              <a:rPr lang="en-US" altLang="ko-KR" dirty="0" smtClean="0">
                <a:solidFill>
                  <a:srgbClr val="FF0000"/>
                </a:solidFill>
              </a:rPr>
              <a:t>18000</a:t>
            </a:r>
            <a:r>
              <a:rPr lang="ko-KR" altLang="en-US" dirty="0" err="1" smtClean="0">
                <a:solidFill>
                  <a:srgbClr val="FF0000"/>
                </a:solidFill>
              </a:rPr>
              <a:t>바트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(72</a:t>
            </a:r>
            <a:r>
              <a:rPr lang="ko-KR" altLang="en-US" dirty="0" smtClean="0">
                <a:solidFill>
                  <a:srgbClr val="FF0000"/>
                </a:solidFill>
              </a:rPr>
              <a:t>만원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</a:p>
          <a:p>
            <a:pPr lvl="0"/>
            <a:r>
              <a:rPr lang="ko-KR" altLang="ko-KR" dirty="0" err="1" smtClean="0"/>
              <a:t>치앙마이</a:t>
            </a:r>
            <a:r>
              <a:rPr lang="ko-KR" altLang="ko-KR" dirty="0" smtClean="0"/>
              <a:t> </a:t>
            </a:r>
            <a:r>
              <a:rPr lang="ko-KR" altLang="ko-KR" dirty="0"/>
              <a:t>문화체험 </a:t>
            </a:r>
          </a:p>
          <a:p>
            <a:pPr lvl="1"/>
            <a:r>
              <a:rPr lang="en-US" altLang="ko-KR" dirty="0"/>
              <a:t>8</a:t>
            </a:r>
            <a:r>
              <a:rPr lang="ko-KR" altLang="ko-KR" dirty="0"/>
              <a:t>인</a:t>
            </a:r>
            <a:r>
              <a:rPr lang="en-US" altLang="ko-KR" dirty="0"/>
              <a:t> X 100</a:t>
            </a:r>
            <a:r>
              <a:rPr lang="ko-KR" altLang="ko-KR" dirty="0" err="1"/>
              <a:t>바트</a:t>
            </a:r>
            <a:r>
              <a:rPr lang="en-US" altLang="ko-KR" dirty="0"/>
              <a:t> = </a:t>
            </a:r>
            <a:r>
              <a:rPr lang="en-US" altLang="ko-KR" dirty="0">
                <a:solidFill>
                  <a:srgbClr val="FF0000"/>
                </a:solidFill>
              </a:rPr>
              <a:t>800</a:t>
            </a:r>
            <a:r>
              <a:rPr lang="ko-KR" altLang="ko-KR" dirty="0" err="1" smtClean="0">
                <a:solidFill>
                  <a:srgbClr val="FF0000"/>
                </a:solidFill>
              </a:rPr>
              <a:t>바트</a:t>
            </a:r>
            <a:r>
              <a:rPr lang="en-US" altLang="ko-KR" dirty="0" smtClean="0">
                <a:solidFill>
                  <a:srgbClr val="FF0000"/>
                </a:solidFill>
              </a:rPr>
              <a:t> (32000</a:t>
            </a:r>
            <a:r>
              <a:rPr lang="ko-KR" altLang="en-US" dirty="0" smtClean="0">
                <a:solidFill>
                  <a:srgbClr val="FF0000"/>
                </a:solidFill>
              </a:rPr>
              <a:t>원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  <a:endParaRPr lang="ko-KR" altLang="ko-KR" dirty="0">
              <a:solidFill>
                <a:srgbClr val="FF0000"/>
              </a:solidFill>
            </a:endParaRP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예산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ko-KR" altLang="ko-KR" dirty="0" err="1"/>
              <a:t>도네이션</a:t>
            </a:r>
            <a:r>
              <a:rPr lang="ko-KR" altLang="ko-KR" dirty="0"/>
              <a:t> 및 </a:t>
            </a:r>
            <a:r>
              <a:rPr lang="ko-KR" altLang="ko-KR" dirty="0" err="1"/>
              <a:t>방문시</a:t>
            </a:r>
            <a:r>
              <a:rPr lang="ko-KR" altLang="ko-KR" dirty="0"/>
              <a:t> 선물</a:t>
            </a:r>
          </a:p>
          <a:p>
            <a:pPr lvl="1"/>
            <a:r>
              <a:rPr lang="en-US" altLang="ko-KR" dirty="0" smtClean="0"/>
              <a:t>SKY </a:t>
            </a:r>
            <a:r>
              <a:rPr lang="en-US" altLang="ko-KR" dirty="0"/>
              <a:t>BLUE </a:t>
            </a:r>
            <a:r>
              <a:rPr lang="ko-KR" altLang="ko-KR" dirty="0"/>
              <a:t>학교</a:t>
            </a:r>
            <a:r>
              <a:rPr lang="en-US" altLang="ko-KR" dirty="0"/>
              <a:t>, </a:t>
            </a:r>
            <a:r>
              <a:rPr lang="ko-KR" altLang="ko-KR" dirty="0" err="1"/>
              <a:t>수무에키</a:t>
            </a:r>
            <a:r>
              <a:rPr lang="ko-KR" altLang="ko-KR" dirty="0"/>
              <a:t> 학교</a:t>
            </a:r>
            <a:r>
              <a:rPr lang="en-US" altLang="ko-KR" dirty="0"/>
              <a:t>, </a:t>
            </a:r>
            <a:r>
              <a:rPr lang="ko-KR" altLang="ko-KR" dirty="0" err="1"/>
              <a:t>휘아이남쿤</a:t>
            </a:r>
            <a:r>
              <a:rPr lang="ko-KR" altLang="ko-KR" dirty="0"/>
              <a:t> </a:t>
            </a:r>
            <a:r>
              <a:rPr lang="ko-KR" altLang="ko-KR" dirty="0" smtClean="0"/>
              <a:t>교회</a:t>
            </a:r>
            <a:endParaRPr lang="ko-KR" altLang="ko-KR" dirty="0"/>
          </a:p>
          <a:p>
            <a:pPr lvl="2"/>
            <a:r>
              <a:rPr lang="en-US" altLang="ko-KR" dirty="0"/>
              <a:t>3 X 2,000</a:t>
            </a:r>
            <a:r>
              <a:rPr lang="ko-KR" altLang="ko-KR" dirty="0" err="1"/>
              <a:t>바트</a:t>
            </a:r>
            <a:r>
              <a:rPr lang="en-US" altLang="ko-KR" dirty="0"/>
              <a:t> = 6,000</a:t>
            </a:r>
            <a:r>
              <a:rPr lang="ko-KR" altLang="ko-KR" dirty="0" err="1"/>
              <a:t>바트</a:t>
            </a:r>
            <a:endParaRPr lang="ko-KR" altLang="ko-KR" dirty="0"/>
          </a:p>
          <a:p>
            <a:pPr lvl="1"/>
            <a:r>
              <a:rPr lang="ko-KR" altLang="ko-KR" dirty="0" smtClean="0"/>
              <a:t>로컬 </a:t>
            </a:r>
            <a:r>
              <a:rPr lang="ko-KR" altLang="ko-KR" dirty="0"/>
              <a:t>단체</a:t>
            </a:r>
            <a:r>
              <a:rPr lang="en-US" altLang="ko-KR" dirty="0"/>
              <a:t> - </a:t>
            </a:r>
            <a:r>
              <a:rPr lang="ko-KR" altLang="ko-KR" dirty="0" err="1"/>
              <a:t>메따오</a:t>
            </a:r>
            <a:r>
              <a:rPr lang="ko-KR" altLang="ko-KR" dirty="0"/>
              <a:t> </a:t>
            </a:r>
            <a:r>
              <a:rPr lang="ko-KR" altLang="ko-KR" dirty="0" err="1"/>
              <a:t>클리닉</a:t>
            </a:r>
            <a:r>
              <a:rPr lang="en-US" altLang="ko-KR" dirty="0"/>
              <a:t>, </a:t>
            </a:r>
            <a:r>
              <a:rPr lang="en-US" altLang="ko-KR" dirty="0" smtClean="0"/>
              <a:t>BPHWT</a:t>
            </a:r>
            <a:endParaRPr lang="ko-KR" altLang="ko-KR" dirty="0"/>
          </a:p>
          <a:p>
            <a:pPr lvl="2"/>
            <a:r>
              <a:rPr lang="en-US" altLang="ko-KR" dirty="0"/>
              <a:t>2 X 3,000</a:t>
            </a:r>
            <a:r>
              <a:rPr lang="ko-KR" altLang="ko-KR" dirty="0" err="1"/>
              <a:t>바트</a:t>
            </a:r>
            <a:r>
              <a:rPr lang="en-US" altLang="ko-KR" dirty="0"/>
              <a:t> = 6,000</a:t>
            </a:r>
            <a:r>
              <a:rPr lang="ko-KR" altLang="ko-KR" dirty="0" err="1"/>
              <a:t>바트</a:t>
            </a:r>
            <a:endParaRPr lang="ko-KR" altLang="ko-KR" dirty="0"/>
          </a:p>
          <a:p>
            <a:pPr lvl="1"/>
            <a:r>
              <a:rPr lang="ko-KR" altLang="ko-KR" dirty="0" smtClean="0"/>
              <a:t>국제단체 </a:t>
            </a:r>
            <a:r>
              <a:rPr lang="en-US" altLang="ko-KR" dirty="0"/>
              <a:t>– AMI, </a:t>
            </a:r>
            <a:r>
              <a:rPr lang="en-US" altLang="ko-KR" dirty="0" smtClean="0"/>
              <a:t>IRC</a:t>
            </a:r>
            <a:endParaRPr lang="ko-KR" altLang="ko-KR" dirty="0"/>
          </a:p>
          <a:p>
            <a:pPr lvl="2"/>
            <a:r>
              <a:rPr lang="en-US" altLang="ko-KR" dirty="0"/>
              <a:t>2 X 2,000</a:t>
            </a:r>
            <a:r>
              <a:rPr lang="ko-KR" altLang="ko-KR" dirty="0" err="1"/>
              <a:t>바트</a:t>
            </a:r>
            <a:r>
              <a:rPr lang="en-US" altLang="ko-KR" dirty="0"/>
              <a:t> = 4,000</a:t>
            </a:r>
            <a:r>
              <a:rPr lang="ko-KR" altLang="ko-KR" dirty="0" err="1"/>
              <a:t>바트</a:t>
            </a:r>
            <a:endParaRPr lang="ko-KR" altLang="ko-KR" dirty="0"/>
          </a:p>
          <a:p>
            <a:pPr lvl="0"/>
            <a:r>
              <a:rPr lang="ko-KR" altLang="ko-KR" dirty="0"/>
              <a:t>선교 지원비</a:t>
            </a:r>
          </a:p>
          <a:p>
            <a:pPr lvl="0"/>
            <a:r>
              <a:rPr lang="ko-KR" altLang="ko-KR" dirty="0"/>
              <a:t>예비비</a:t>
            </a:r>
          </a:p>
          <a:p>
            <a:r>
              <a:rPr lang="ko-KR" altLang="en-US" dirty="0" smtClean="0">
                <a:solidFill>
                  <a:srgbClr val="FF0000"/>
                </a:solidFill>
              </a:rPr>
              <a:t>총 </a:t>
            </a:r>
            <a:r>
              <a:rPr lang="en-US" altLang="ko-KR" dirty="0" smtClean="0">
                <a:solidFill>
                  <a:srgbClr val="FF0000"/>
                </a:solidFill>
              </a:rPr>
              <a:t>16000</a:t>
            </a:r>
            <a:r>
              <a:rPr lang="ko-KR" altLang="en-US" dirty="0" err="1" smtClean="0">
                <a:solidFill>
                  <a:srgbClr val="FF0000"/>
                </a:solidFill>
              </a:rPr>
              <a:t>바트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+ a (64</a:t>
            </a:r>
            <a:r>
              <a:rPr lang="ko-KR" altLang="en-US" dirty="0" smtClean="0">
                <a:solidFill>
                  <a:srgbClr val="FF0000"/>
                </a:solidFill>
              </a:rPr>
              <a:t>만원 </a:t>
            </a:r>
            <a:r>
              <a:rPr lang="en-US" altLang="ko-KR" dirty="0" smtClean="0">
                <a:solidFill>
                  <a:srgbClr val="FF0000"/>
                </a:solidFill>
              </a:rPr>
              <a:t>+ a)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예</a:t>
            </a:r>
            <a:r>
              <a:rPr lang="ko-KR" altLang="en-US" dirty="0"/>
              <a:t>산</a:t>
            </a: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6688"/>
                <a:gridCol w="5122912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항목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비용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숙박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10000 </a:t>
                      </a:r>
                      <a:r>
                        <a:rPr lang="ko-KR" altLang="en-US" dirty="0" err="1" smtClean="0">
                          <a:solidFill>
                            <a:schemeClr val="tx1"/>
                          </a:solidFill>
                        </a:rPr>
                        <a:t>바트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(40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만원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교통편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20500</a:t>
                      </a:r>
                      <a:r>
                        <a:rPr lang="ko-KR" altLang="en-US" dirty="0" err="1" smtClean="0">
                          <a:solidFill>
                            <a:schemeClr val="tx1"/>
                          </a:solidFill>
                        </a:rPr>
                        <a:t>바트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(82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만원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식대 및 문화체험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18800</a:t>
                      </a:r>
                      <a:r>
                        <a:rPr lang="ko-KR" altLang="en-US" dirty="0" err="1" smtClean="0"/>
                        <a:t>바트</a:t>
                      </a:r>
                      <a:r>
                        <a:rPr lang="en-US" altLang="ko-KR" dirty="0" smtClean="0"/>
                        <a:t>(75</a:t>
                      </a:r>
                      <a:r>
                        <a:rPr lang="ko-KR" altLang="en-US" dirty="0" smtClean="0"/>
                        <a:t>만</a:t>
                      </a:r>
                      <a:r>
                        <a:rPr lang="en-US" altLang="ko-KR" dirty="0" smtClean="0"/>
                        <a:t>2</a:t>
                      </a:r>
                      <a:r>
                        <a:rPr lang="ko-KR" altLang="en-US" dirty="0" smtClean="0"/>
                        <a:t>천원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기부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smtClean="0"/>
                        <a:t>헌금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16000</a:t>
                      </a:r>
                      <a:r>
                        <a:rPr lang="ko-KR" altLang="en-US" dirty="0" err="1" smtClean="0">
                          <a:solidFill>
                            <a:schemeClr val="tx1"/>
                          </a:solidFill>
                        </a:rPr>
                        <a:t>바트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(64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</a:rPr>
                        <a:t>만원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선교지원비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smtClean="0"/>
                        <a:t>개인예비비용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??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합계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65300</a:t>
                      </a:r>
                      <a:r>
                        <a:rPr lang="ko-KR" altLang="en-US" dirty="0" err="1" smtClean="0"/>
                        <a:t>바트</a:t>
                      </a:r>
                      <a:r>
                        <a:rPr lang="ko-KR" altLang="en-US" dirty="0" smtClean="0"/>
                        <a:t> </a:t>
                      </a:r>
                      <a:r>
                        <a:rPr lang="en-US" altLang="ko-KR" dirty="0" smtClean="0"/>
                        <a:t>(261</a:t>
                      </a:r>
                      <a:r>
                        <a:rPr lang="ko-KR" altLang="en-US" dirty="0" smtClean="0"/>
                        <a:t>만 </a:t>
                      </a:r>
                      <a:r>
                        <a:rPr lang="en-US" altLang="ko-KR" dirty="0" smtClean="0"/>
                        <a:t>2</a:t>
                      </a:r>
                      <a:r>
                        <a:rPr lang="ko-KR" altLang="en-US" dirty="0" smtClean="0"/>
                        <a:t>천원</a:t>
                      </a:r>
                      <a:r>
                        <a:rPr lang="en-US" altLang="ko-KR" dirty="0" smtClean="0"/>
                        <a:t>)  1</a:t>
                      </a:r>
                      <a:r>
                        <a:rPr lang="ko-KR" altLang="en-US" dirty="0" smtClean="0"/>
                        <a:t>인당 </a:t>
                      </a:r>
                      <a:r>
                        <a:rPr lang="en-US" altLang="ko-KR" dirty="0" smtClean="0"/>
                        <a:t>38</a:t>
                      </a:r>
                      <a:r>
                        <a:rPr lang="ko-KR" altLang="en-US" dirty="0" smtClean="0"/>
                        <a:t>만원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고미조</a:t>
            </a:r>
            <a:r>
              <a:rPr lang="ko-KR" altLang="en-US" dirty="0" smtClean="0"/>
              <a:t> 님이 부탁하신 사전준비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ko-KR" dirty="0"/>
              <a:t>기도로 많은 준비를 하셔야 합니다</a:t>
            </a:r>
            <a:r>
              <a:rPr lang="en-US" altLang="ko-KR" dirty="0"/>
              <a:t>.</a:t>
            </a:r>
            <a:endParaRPr lang="ko-KR" altLang="ko-KR" dirty="0"/>
          </a:p>
          <a:p>
            <a:r>
              <a:rPr lang="ko-KR" altLang="ko-KR" dirty="0"/>
              <a:t>버마의 역사와 정치 상황에 대한 사전 이해</a:t>
            </a:r>
          </a:p>
          <a:p>
            <a:r>
              <a:rPr lang="ko-KR" altLang="ko-KR" dirty="0"/>
              <a:t>난민</a:t>
            </a:r>
            <a:r>
              <a:rPr lang="en-US" altLang="ko-KR" dirty="0"/>
              <a:t>, IDP, </a:t>
            </a:r>
            <a:r>
              <a:rPr lang="ko-KR" altLang="ko-KR" dirty="0"/>
              <a:t>이주노동자의 사전 이해</a:t>
            </a:r>
          </a:p>
          <a:p>
            <a:r>
              <a:rPr lang="ko-KR" altLang="ko-KR" dirty="0"/>
              <a:t>태국</a:t>
            </a:r>
            <a:r>
              <a:rPr lang="en-US" altLang="ko-KR" dirty="0"/>
              <a:t>-</a:t>
            </a:r>
            <a:r>
              <a:rPr lang="ko-KR" altLang="ko-KR" dirty="0"/>
              <a:t>버마 국경에 대한 사전 이해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Checklist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ko-KR" altLang="en-US" dirty="0" smtClean="0"/>
              <a:t>여권</a:t>
            </a:r>
            <a:endParaRPr lang="en-US" altLang="ko-KR" dirty="0" smtClean="0"/>
          </a:p>
          <a:p>
            <a:r>
              <a:rPr lang="ko-KR" altLang="en-US" dirty="0" smtClean="0"/>
              <a:t>항공권 출력</a:t>
            </a:r>
            <a:endParaRPr lang="en-US" altLang="ko-KR" dirty="0" smtClean="0"/>
          </a:p>
          <a:p>
            <a:r>
              <a:rPr lang="ko-KR" altLang="ko-KR" dirty="0" smtClean="0"/>
              <a:t>세면도구</a:t>
            </a:r>
          </a:p>
          <a:p>
            <a:r>
              <a:rPr lang="ko-KR" altLang="ko-KR" dirty="0" err="1" smtClean="0"/>
              <a:t>짧은팔</a:t>
            </a:r>
            <a:r>
              <a:rPr lang="ko-KR" altLang="ko-KR" dirty="0" smtClean="0"/>
              <a:t> 셔츠</a:t>
            </a:r>
            <a:r>
              <a:rPr lang="en-US" altLang="ko-KR" dirty="0" smtClean="0"/>
              <a:t>, </a:t>
            </a:r>
            <a:r>
              <a:rPr lang="ko-KR" altLang="ko-KR" dirty="0" smtClean="0"/>
              <a:t>얇은 </a:t>
            </a:r>
            <a:r>
              <a:rPr lang="ko-KR" altLang="ko-KR" dirty="0" err="1" smtClean="0"/>
              <a:t>긴바지</a:t>
            </a:r>
            <a:r>
              <a:rPr lang="en-US" altLang="ko-KR" dirty="0" smtClean="0"/>
              <a:t>, </a:t>
            </a:r>
            <a:r>
              <a:rPr lang="ko-KR" altLang="ko-KR" dirty="0" smtClean="0"/>
              <a:t>얇은 </a:t>
            </a:r>
            <a:r>
              <a:rPr lang="ko-KR" altLang="ko-KR" dirty="0" err="1" smtClean="0"/>
              <a:t>긴팔</a:t>
            </a:r>
            <a:r>
              <a:rPr lang="ko-KR" altLang="ko-KR" dirty="0" smtClean="0"/>
              <a:t> 셔츠나 얇은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가디건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짐은 간단히</a:t>
            </a:r>
            <a:r>
              <a:rPr lang="en-US" altLang="ko-KR" dirty="0" smtClean="0"/>
              <a:t>!</a:t>
            </a:r>
          </a:p>
          <a:p>
            <a:r>
              <a:rPr lang="ko-KR" altLang="en-US" dirty="0" smtClean="0"/>
              <a:t>편한 운동화</a:t>
            </a:r>
            <a:r>
              <a:rPr lang="en-US" altLang="ko-KR" dirty="0" smtClean="0"/>
              <a:t>/</a:t>
            </a:r>
            <a:r>
              <a:rPr lang="ko-KR" altLang="en-US" dirty="0" smtClean="0"/>
              <a:t>신발 </a:t>
            </a:r>
            <a:r>
              <a:rPr lang="en-US" altLang="ko-KR" dirty="0" smtClean="0"/>
              <a:t>(rubbish dump-</a:t>
            </a:r>
            <a:r>
              <a:rPr lang="ko-KR" altLang="en-US" dirty="0" smtClean="0"/>
              <a:t>예비용 필요</a:t>
            </a:r>
            <a:r>
              <a:rPr lang="en-US" altLang="ko-KR" dirty="0" smtClean="0"/>
              <a:t>?)</a:t>
            </a:r>
            <a:endParaRPr lang="en-US" altLang="ko-KR" dirty="0" smtClean="0"/>
          </a:p>
          <a:p>
            <a:r>
              <a:rPr lang="ko-KR" altLang="en-US" dirty="0" smtClean="0"/>
              <a:t>기록용 도구</a:t>
            </a:r>
            <a:r>
              <a:rPr lang="en-US" altLang="ko-KR" dirty="0" smtClean="0"/>
              <a:t>(</a:t>
            </a:r>
            <a:r>
              <a:rPr lang="ko-KR" altLang="en-US" dirty="0" smtClean="0"/>
              <a:t>노트와 필기구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녹음기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카메라</a:t>
            </a:r>
            <a:r>
              <a:rPr lang="en-US" altLang="ko-KR" dirty="0" smtClean="0"/>
              <a:t>, </a:t>
            </a:r>
            <a:r>
              <a:rPr lang="ko-KR" altLang="en-US" dirty="0" smtClean="0"/>
              <a:t>비디오카메라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랩탑</a:t>
            </a:r>
            <a:r>
              <a:rPr lang="ko-KR" altLang="en-US" dirty="0" smtClean="0"/>
              <a:t> 컴퓨터 등</a:t>
            </a:r>
            <a:r>
              <a:rPr lang="en-US" altLang="ko-KR" dirty="0" smtClean="0"/>
              <a:t>)</a:t>
            </a:r>
            <a:endParaRPr lang="en-US" altLang="ko-KR" dirty="0" smtClean="0"/>
          </a:p>
          <a:p>
            <a:r>
              <a:rPr lang="ko-KR" altLang="en-US" dirty="0" smtClean="0"/>
              <a:t>상비약</a:t>
            </a:r>
            <a:r>
              <a:rPr lang="en-US" altLang="ko-KR" dirty="0" smtClean="0"/>
              <a:t>-</a:t>
            </a:r>
            <a:r>
              <a:rPr lang="ko-KR" altLang="en-US" dirty="0" smtClean="0"/>
              <a:t>우리내과 혹은 김포시보건소에서 해결</a:t>
            </a:r>
            <a:endParaRPr lang="en-US" altLang="ko-KR" dirty="0" smtClean="0"/>
          </a:p>
          <a:p>
            <a:r>
              <a:rPr lang="ko-KR" altLang="en-US" dirty="0" smtClean="0"/>
              <a:t>환전</a:t>
            </a:r>
            <a:r>
              <a:rPr lang="en-US" altLang="ko-KR" dirty="0" smtClean="0"/>
              <a:t>-</a:t>
            </a:r>
            <a:r>
              <a:rPr lang="ko-KR" altLang="en-US" dirty="0" smtClean="0"/>
              <a:t>단체로 임상순 님 통해 주중에 해결</a:t>
            </a:r>
            <a:endParaRPr lang="ko-KR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논의할 내용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>일정에 추가로 조율해야 할 부분</a:t>
            </a:r>
            <a:r>
              <a:rPr lang="en-US" altLang="ko-KR" dirty="0" smtClean="0"/>
              <a:t>?</a:t>
            </a:r>
          </a:p>
          <a:p>
            <a:endParaRPr lang="en-US" altLang="ko-KR" dirty="0"/>
          </a:p>
          <a:p>
            <a:r>
              <a:rPr lang="ko-KR" altLang="en-US" dirty="0" smtClean="0"/>
              <a:t>각 기관별 질문의 초점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내용 상의</a:t>
            </a:r>
            <a:endParaRPr lang="en-US" altLang="ko-KR" dirty="0"/>
          </a:p>
          <a:p>
            <a:pPr lvl="1"/>
            <a:r>
              <a:rPr lang="ko-KR" altLang="en-US" dirty="0" err="1" smtClean="0"/>
              <a:t>아름다운생명사랑이</a:t>
            </a:r>
            <a:r>
              <a:rPr lang="ko-KR" altLang="en-US" dirty="0" smtClean="0"/>
              <a:t> 꿈꾸는 활동의 모습은</a:t>
            </a:r>
            <a:r>
              <a:rPr lang="en-US" altLang="ko-KR" dirty="0" smtClean="0"/>
              <a:t>?</a:t>
            </a:r>
            <a:br>
              <a:rPr lang="en-US" altLang="ko-KR" dirty="0" smtClean="0"/>
            </a:br>
            <a:r>
              <a:rPr lang="ko-KR" altLang="en-US" dirty="0" smtClean="0"/>
              <a:t>개략적인 그림은</a:t>
            </a:r>
            <a:r>
              <a:rPr lang="en-US" altLang="ko-KR" dirty="0" smtClean="0"/>
              <a:t>? </a:t>
            </a:r>
            <a:r>
              <a:rPr lang="ko-KR" altLang="en-US" dirty="0" smtClean="0"/>
              <a:t>또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감당할 수 있는 일은</a:t>
            </a:r>
            <a:r>
              <a:rPr lang="en-US" altLang="ko-KR" dirty="0" smtClean="0"/>
              <a:t>?</a:t>
            </a:r>
            <a:br>
              <a:rPr lang="en-US" altLang="ko-KR" dirty="0" smtClean="0"/>
            </a:br>
            <a:r>
              <a:rPr lang="ko-KR" altLang="en-US" dirty="0" smtClean="0"/>
              <a:t>단기적</a:t>
            </a:r>
            <a:r>
              <a:rPr lang="en-US" altLang="ko-KR" dirty="0" smtClean="0"/>
              <a:t>/</a:t>
            </a:r>
            <a:r>
              <a:rPr lang="ko-KR" altLang="en-US" dirty="0" smtClean="0"/>
              <a:t>장기적 계획은</a:t>
            </a:r>
            <a:r>
              <a:rPr lang="en-US" altLang="ko-KR" dirty="0" smtClean="0"/>
              <a:t>?</a:t>
            </a:r>
          </a:p>
          <a:p>
            <a:pPr lvl="1"/>
            <a:endParaRPr lang="en-US" altLang="ko-KR" dirty="0" smtClean="0"/>
          </a:p>
          <a:p>
            <a:r>
              <a:rPr lang="ko-KR" altLang="en-US" dirty="0" smtClean="0"/>
              <a:t>선교지원비용</a:t>
            </a:r>
            <a:r>
              <a:rPr lang="en-US" altLang="ko-KR" dirty="0" smtClean="0"/>
              <a:t>? </a:t>
            </a:r>
            <a:r>
              <a:rPr lang="ko-KR" altLang="en-US" dirty="0" smtClean="0"/>
              <a:t>개인사비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고미조님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랩탑</a:t>
            </a:r>
            <a:r>
              <a:rPr lang="ko-KR" altLang="en-US" dirty="0" smtClean="0"/>
              <a:t> </a:t>
            </a:r>
            <a:r>
              <a:rPr lang="en-US" altLang="ko-KR" dirty="0" smtClean="0"/>
              <a:t>5</a:t>
            </a:r>
            <a:r>
              <a:rPr lang="ko-KR" altLang="en-US" dirty="0" smtClean="0"/>
              <a:t>개 전달 부탁</a:t>
            </a:r>
            <a:endParaRPr lang="en-US" altLang="ko-KR" dirty="0" smtClean="0"/>
          </a:p>
          <a:p>
            <a:endParaRPr lang="en-US" altLang="ko-K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603</Words>
  <Application>Microsoft Office PowerPoint</Application>
  <PresentationFormat>화면 슬라이드 쇼(4:3)</PresentationFormat>
  <Paragraphs>152</Paragraphs>
  <Slides>19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2011 아름다운 여행: 메솟</vt:lpstr>
      <vt:lpstr>목적</vt:lpstr>
      <vt:lpstr>슬라이드 3</vt:lpstr>
      <vt:lpstr>주요일정</vt:lpstr>
      <vt:lpstr>일정표(일부변경가능)</vt:lpstr>
      <vt:lpstr>교통편</vt:lpstr>
      <vt:lpstr>숙소</vt:lpstr>
      <vt:lpstr>준비물</vt:lpstr>
      <vt:lpstr>참고: 치앙마이/메솟의 기온</vt:lpstr>
      <vt:lpstr>질병 예방</vt:lpstr>
      <vt:lpstr>슬라이드 11</vt:lpstr>
      <vt:lpstr>예산(1 바트 = 약 40원)</vt:lpstr>
      <vt:lpstr>예산</vt:lpstr>
      <vt:lpstr>예산</vt:lpstr>
      <vt:lpstr>예산</vt:lpstr>
      <vt:lpstr>예산</vt:lpstr>
      <vt:lpstr>고미조 님이 부탁하신 사전준비</vt:lpstr>
      <vt:lpstr>Checklist</vt:lpstr>
      <vt:lpstr>논의할 내용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2011 아름다운 여행: 메솟</dc:title>
  <dc:creator>Namki</dc:creator>
  <cp:lastModifiedBy>Namki</cp:lastModifiedBy>
  <cp:revision>2</cp:revision>
  <dcterms:created xsi:type="dcterms:W3CDTF">2011-02-05T11:27:37Z</dcterms:created>
  <dcterms:modified xsi:type="dcterms:W3CDTF">2011-02-05T16:31:51Z</dcterms:modified>
</cp:coreProperties>
</file>